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6C6688-48AA-46D8-B43C-C0C83DE6FE21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E20D0E-31CB-4F1E-B0C7-D4179E9C3E2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785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CC1FF88-8590-4D0B-B819-12B81A531A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013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70E083-5A54-44B5-B85B-83DB64C68C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867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A6B386-6CCB-4818-929B-24BAFEA1F1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103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34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D63A14-7C60-4B48-A5D1-1820D350BB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929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6F2AAE-69D8-483B-945A-BCB0F74CB1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006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36493C-00B4-4260-9DF4-B16BC81C26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9221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9BC637-7ECB-4394-A95F-27518F2144A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421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A18954-3D6E-4FD3-A0CE-97FAAF22BCA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197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564CECD-BC91-4FCD-904E-CED3280E09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484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D3038F-8035-4D61-BE40-5288E41DB5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779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Let all mortal flesh keep silence,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with fear and trembling stand;</a:t>
            </a:r>
            <a:endParaRPr lang="en-NZ" dirty="0"/>
          </a:p>
          <a:p>
            <a:r>
              <a:rPr lang="en-GB" dirty="0"/>
              <a:t>	set your minds on things eternal,</a:t>
            </a:r>
            <a:endParaRPr lang="en-NZ" dirty="0"/>
          </a:p>
          <a:p>
            <a:r>
              <a:rPr lang="en-GB" dirty="0"/>
              <a:t>		for with blessing in his hand</a:t>
            </a:r>
            <a:endParaRPr lang="en-NZ" dirty="0"/>
          </a:p>
          <a:p>
            <a:r>
              <a:rPr lang="en-GB" dirty="0"/>
              <a:t>	Christ our Lord to earth descended,</a:t>
            </a:r>
            <a:endParaRPr lang="en-NZ" dirty="0"/>
          </a:p>
          <a:p>
            <a:r>
              <a:rPr lang="en-GB" dirty="0"/>
              <a:t>		came our homage to command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264]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King of kings, yet born of Mary,</a:t>
            </a:r>
            <a:endParaRPr lang="en-NZ" dirty="0"/>
          </a:p>
          <a:p>
            <a:r>
              <a:rPr lang="en-GB" dirty="0"/>
              <a:t>		once upon the earth he stood;</a:t>
            </a:r>
            <a:endParaRPr lang="en-NZ" dirty="0"/>
          </a:p>
          <a:p>
            <a:r>
              <a:rPr lang="en-GB" dirty="0"/>
              <a:t>	Lord of lords we now perceive him</a:t>
            </a:r>
            <a:endParaRPr lang="en-NZ" dirty="0"/>
          </a:p>
          <a:p>
            <a:r>
              <a:rPr lang="en-GB" dirty="0"/>
              <a:t>		in the body and the blood.</a:t>
            </a:r>
            <a:endParaRPr lang="en-NZ" dirty="0"/>
          </a:p>
          <a:p>
            <a:r>
              <a:rPr lang="en-GB" dirty="0"/>
              <a:t>	He has </a:t>
            </a:r>
            <a:r>
              <a:rPr lang="en-GB" dirty="0" err="1"/>
              <a:t>giv’n</a:t>
            </a:r>
            <a:r>
              <a:rPr lang="en-GB" dirty="0"/>
              <a:t> to all the faithful</a:t>
            </a:r>
            <a:endParaRPr lang="en-NZ" dirty="0"/>
          </a:p>
          <a:p>
            <a:r>
              <a:rPr lang="en-GB" dirty="0"/>
              <a:t>		his own self for </a:t>
            </a:r>
            <a:r>
              <a:rPr lang="en-GB" dirty="0" err="1"/>
              <a:t>heav’nly</a:t>
            </a:r>
            <a:r>
              <a:rPr lang="en-GB" dirty="0"/>
              <a:t> food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Rank on rank the host of heaven</a:t>
            </a:r>
            <a:endParaRPr lang="en-NZ" dirty="0"/>
          </a:p>
          <a:p>
            <a:r>
              <a:rPr lang="en-GB" dirty="0"/>
              <a:t>		streams before him on the way,</a:t>
            </a:r>
            <a:endParaRPr lang="en-NZ" dirty="0"/>
          </a:p>
          <a:p>
            <a:r>
              <a:rPr lang="en-GB" dirty="0"/>
              <a:t>	as the Light of Light, descending</a:t>
            </a:r>
            <a:endParaRPr lang="en-NZ" dirty="0"/>
          </a:p>
          <a:p>
            <a:r>
              <a:rPr lang="en-GB" dirty="0"/>
              <a:t>		from the realms of endless day,</a:t>
            </a:r>
            <a:endParaRPr lang="en-NZ" dirty="0"/>
          </a:p>
          <a:p>
            <a:r>
              <a:rPr lang="en-GB" dirty="0"/>
              <a:t>	comes, the </a:t>
            </a:r>
            <a:r>
              <a:rPr lang="en-GB" dirty="0" err="1"/>
              <a:t>pow’rs</a:t>
            </a:r>
            <a:r>
              <a:rPr lang="en-GB" dirty="0"/>
              <a:t> of hell to vanquish,</a:t>
            </a:r>
            <a:endParaRPr lang="en-NZ" dirty="0"/>
          </a:p>
          <a:p>
            <a:r>
              <a:rPr lang="en-GB" dirty="0"/>
              <a:t>		clears the gloom of hell away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010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At his feet the six-winged seraph,</a:t>
            </a:r>
            <a:endParaRPr lang="en-NZ" dirty="0"/>
          </a:p>
          <a:p>
            <a:r>
              <a:rPr lang="en-GB" dirty="0"/>
              <a:t>		cherubim with sleepless eye,</a:t>
            </a:r>
            <a:endParaRPr lang="en-NZ" dirty="0"/>
          </a:p>
          <a:p>
            <a:r>
              <a:rPr lang="en-GB" dirty="0"/>
              <a:t>	veil their faces to his presence,</a:t>
            </a:r>
            <a:endParaRPr lang="en-NZ" dirty="0"/>
          </a:p>
          <a:p>
            <a:r>
              <a:rPr lang="en-GB" dirty="0"/>
              <a:t>		as with ceaseless voice they cry:</a:t>
            </a:r>
            <a:endParaRPr lang="en-NZ" dirty="0"/>
          </a:p>
          <a:p>
            <a:r>
              <a:rPr lang="en-GB" dirty="0"/>
              <a:t>	“Alleluia, alleluia!</a:t>
            </a:r>
            <a:endParaRPr lang="en-NZ" dirty="0"/>
          </a:p>
          <a:p>
            <a:r>
              <a:rPr lang="en-GB" dirty="0"/>
              <a:t>		Alleluia, Lord Most High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264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Liturgy of St. James; tr. Gerard Moultrie, 1864, alt.</a:t>
            </a:r>
            <a:endParaRPr lang="en-NZ" sz="1000" dirty="0"/>
          </a:p>
          <a:p>
            <a:pPr algn="r"/>
            <a:r>
              <a:rPr lang="en-GB" sz="1000" dirty="0"/>
              <a:t>Tune: French melody, 17th cent.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2014-03-02T22:51:29Z</dcterms:created>
  <dcterms:modified xsi:type="dcterms:W3CDTF">2014-03-02T22:52:41Z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